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>
      <p:cViewPr varScale="1">
        <p:scale>
          <a:sx n="82" d="100"/>
          <a:sy n="82" d="100"/>
        </p:scale>
        <p:origin x="664" y="-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26" Type="http://schemas.openxmlformats.org/officeDocument/2006/relationships/image" Target="../media/image101.png"/><Relationship Id="rId3" Type="http://schemas.openxmlformats.org/officeDocument/2006/relationships/image" Target="../media/image31.png"/><Relationship Id="rId21" Type="http://schemas.openxmlformats.org/officeDocument/2006/relationships/image" Target="../media/image96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5" Type="http://schemas.openxmlformats.org/officeDocument/2006/relationships/image" Target="../media/image100.png"/><Relationship Id="rId2" Type="http://schemas.openxmlformats.org/officeDocument/2006/relationships/image" Target="../media/image56.png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29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24" Type="http://schemas.openxmlformats.org/officeDocument/2006/relationships/image" Target="../media/image99.png"/><Relationship Id="rId5" Type="http://schemas.openxmlformats.org/officeDocument/2006/relationships/image" Target="../media/image61.png"/><Relationship Id="rId15" Type="http://schemas.openxmlformats.org/officeDocument/2006/relationships/image" Target="../media/image90.png"/><Relationship Id="rId23" Type="http://schemas.openxmlformats.org/officeDocument/2006/relationships/image" Target="../media/image98.png"/><Relationship Id="rId28" Type="http://schemas.openxmlformats.org/officeDocument/2006/relationships/image" Target="../media/image103.png"/><Relationship Id="rId10" Type="http://schemas.openxmlformats.org/officeDocument/2006/relationships/image" Target="../media/image85.png"/><Relationship Id="rId19" Type="http://schemas.openxmlformats.org/officeDocument/2006/relationships/image" Target="../media/image94.png"/><Relationship Id="rId4" Type="http://schemas.openxmlformats.org/officeDocument/2006/relationships/image" Target="../media/image12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Relationship Id="rId22" Type="http://schemas.openxmlformats.org/officeDocument/2006/relationships/image" Target="../media/image97.png"/><Relationship Id="rId27" Type="http://schemas.openxmlformats.org/officeDocument/2006/relationships/image" Target="../media/image10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18" Type="http://schemas.openxmlformats.org/officeDocument/2006/relationships/image" Target="../media/image117.png"/><Relationship Id="rId3" Type="http://schemas.openxmlformats.org/officeDocument/2006/relationships/image" Target="../media/image31.png"/><Relationship Id="rId21" Type="http://schemas.openxmlformats.org/officeDocument/2006/relationships/image" Target="../media/image120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17" Type="http://schemas.openxmlformats.org/officeDocument/2006/relationships/image" Target="../media/image116.png"/><Relationship Id="rId2" Type="http://schemas.openxmlformats.org/officeDocument/2006/relationships/image" Target="../media/image56.png"/><Relationship Id="rId16" Type="http://schemas.openxmlformats.org/officeDocument/2006/relationships/image" Target="../media/image115.png"/><Relationship Id="rId20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61.png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19" Type="http://schemas.openxmlformats.org/officeDocument/2006/relationships/image" Target="../media/image118.png"/><Relationship Id="rId4" Type="http://schemas.openxmlformats.org/officeDocument/2006/relationships/image" Target="../media/image12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7.png"/><Relationship Id="rId3" Type="http://schemas.openxmlformats.org/officeDocument/2006/relationships/image" Target="../media/image12.png"/><Relationship Id="rId7" Type="http://schemas.openxmlformats.org/officeDocument/2006/relationships/image" Target="../media/image122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" Type="http://schemas.openxmlformats.org/officeDocument/2006/relationships/image" Target="../media/image31.png"/><Relationship Id="rId16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11" Type="http://schemas.openxmlformats.org/officeDocument/2006/relationships/image" Target="../media/image125.png"/><Relationship Id="rId5" Type="http://schemas.openxmlformats.org/officeDocument/2006/relationships/image" Target="../media/image14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Relationship Id="rId14" Type="http://schemas.openxmlformats.org/officeDocument/2006/relationships/image" Target="../media/image1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25.png"/><Relationship Id="rId18" Type="http://schemas.openxmlformats.org/officeDocument/2006/relationships/image" Target="../media/image141.png"/><Relationship Id="rId3" Type="http://schemas.openxmlformats.org/officeDocument/2006/relationships/image" Target="../media/image12.png"/><Relationship Id="rId7" Type="http://schemas.openxmlformats.org/officeDocument/2006/relationships/image" Target="../media/image132.png"/><Relationship Id="rId12" Type="http://schemas.openxmlformats.org/officeDocument/2006/relationships/image" Target="../media/image136.png"/><Relationship Id="rId17" Type="http://schemas.openxmlformats.org/officeDocument/2006/relationships/image" Target="../media/image140.png"/><Relationship Id="rId2" Type="http://schemas.openxmlformats.org/officeDocument/2006/relationships/image" Target="../media/image31.png"/><Relationship Id="rId16" Type="http://schemas.openxmlformats.org/officeDocument/2006/relationships/image" Target="../media/image139.png"/><Relationship Id="rId20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135.png"/><Relationship Id="rId5" Type="http://schemas.openxmlformats.org/officeDocument/2006/relationships/image" Target="../media/image14.png"/><Relationship Id="rId15" Type="http://schemas.openxmlformats.org/officeDocument/2006/relationships/image" Target="../media/image138.png"/><Relationship Id="rId10" Type="http://schemas.openxmlformats.org/officeDocument/2006/relationships/image" Target="../media/image134.png"/><Relationship Id="rId19" Type="http://schemas.openxmlformats.org/officeDocument/2006/relationships/image" Target="../media/image142.png"/><Relationship Id="rId4" Type="http://schemas.openxmlformats.org/officeDocument/2006/relationships/image" Target="../media/image13.png"/><Relationship Id="rId9" Type="http://schemas.openxmlformats.org/officeDocument/2006/relationships/image" Target="../media/image133.png"/><Relationship Id="rId14" Type="http://schemas.openxmlformats.org/officeDocument/2006/relationships/image" Target="../media/image1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4.png"/><Relationship Id="rId3" Type="http://schemas.openxmlformats.org/officeDocument/2006/relationships/image" Target="../media/image31.png"/><Relationship Id="rId7" Type="http://schemas.openxmlformats.org/officeDocument/2006/relationships/image" Target="../media/image148.png"/><Relationship Id="rId12" Type="http://schemas.openxmlformats.org/officeDocument/2006/relationships/image" Target="../media/image153.png"/><Relationship Id="rId2" Type="http://schemas.openxmlformats.org/officeDocument/2006/relationships/image" Target="../media/image56.png"/><Relationship Id="rId16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5" Type="http://schemas.openxmlformats.org/officeDocument/2006/relationships/image" Target="../media/image155.png"/><Relationship Id="rId10" Type="http://schemas.openxmlformats.org/officeDocument/2006/relationships/image" Target="../media/image151.png"/><Relationship Id="rId4" Type="http://schemas.openxmlformats.org/officeDocument/2006/relationships/image" Target="../media/image12.png"/><Relationship Id="rId9" Type="http://schemas.openxmlformats.org/officeDocument/2006/relationships/image" Target="../media/image150.png"/><Relationship Id="rId1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3" Type="http://schemas.openxmlformats.org/officeDocument/2006/relationships/image" Target="../media/image158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2" Type="http://schemas.openxmlformats.org/officeDocument/2006/relationships/image" Target="../media/image157.png"/><Relationship Id="rId16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5" Type="http://schemas.openxmlformats.org/officeDocument/2006/relationships/image" Target="../media/image169.png"/><Relationship Id="rId10" Type="http://schemas.openxmlformats.org/officeDocument/2006/relationships/image" Target="../media/image164.png"/><Relationship Id="rId4" Type="http://schemas.openxmlformats.org/officeDocument/2006/relationships/image" Target="../media/image149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77.png"/><Relationship Id="rId18" Type="http://schemas.openxmlformats.org/officeDocument/2006/relationships/image" Target="../media/image181.png"/><Relationship Id="rId3" Type="http://schemas.openxmlformats.org/officeDocument/2006/relationships/image" Target="../media/image158.png"/><Relationship Id="rId21" Type="http://schemas.openxmlformats.org/officeDocument/2006/relationships/image" Target="../media/image184.png"/><Relationship Id="rId7" Type="http://schemas.openxmlformats.org/officeDocument/2006/relationships/image" Target="../media/image171.png"/><Relationship Id="rId12" Type="http://schemas.openxmlformats.org/officeDocument/2006/relationships/image" Target="../media/image176.png"/><Relationship Id="rId17" Type="http://schemas.openxmlformats.org/officeDocument/2006/relationships/image" Target="../media/image180.png"/><Relationship Id="rId25" Type="http://schemas.openxmlformats.org/officeDocument/2006/relationships/image" Target="../media/image188.png"/><Relationship Id="rId2" Type="http://schemas.openxmlformats.org/officeDocument/2006/relationships/image" Target="../media/image157.png"/><Relationship Id="rId16" Type="http://schemas.openxmlformats.org/officeDocument/2006/relationships/image" Target="../media/image149.png"/><Relationship Id="rId20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175.png"/><Relationship Id="rId24" Type="http://schemas.openxmlformats.org/officeDocument/2006/relationships/image" Target="../media/image187.png"/><Relationship Id="rId5" Type="http://schemas.openxmlformats.org/officeDocument/2006/relationships/image" Target="../media/image14.png"/><Relationship Id="rId15" Type="http://schemas.openxmlformats.org/officeDocument/2006/relationships/image" Target="../media/image179.png"/><Relationship Id="rId23" Type="http://schemas.openxmlformats.org/officeDocument/2006/relationships/image" Target="../media/image186.png"/><Relationship Id="rId10" Type="http://schemas.openxmlformats.org/officeDocument/2006/relationships/image" Target="../media/image174.png"/><Relationship Id="rId19" Type="http://schemas.openxmlformats.org/officeDocument/2006/relationships/image" Target="../media/image182.png"/><Relationship Id="rId4" Type="http://schemas.openxmlformats.org/officeDocument/2006/relationships/image" Target="../media/image13.png"/><Relationship Id="rId9" Type="http://schemas.openxmlformats.org/officeDocument/2006/relationships/image" Target="../media/image173.png"/><Relationship Id="rId14" Type="http://schemas.openxmlformats.org/officeDocument/2006/relationships/image" Target="../media/image178.png"/><Relationship Id="rId22" Type="http://schemas.openxmlformats.org/officeDocument/2006/relationships/image" Target="../media/image18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gif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1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png"/><Relationship Id="rId3" Type="http://schemas.openxmlformats.org/officeDocument/2006/relationships/image" Target="../media/image12.png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31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7.png"/><Relationship Id="rId5" Type="http://schemas.openxmlformats.org/officeDocument/2006/relationships/image" Target="../media/image32.png"/><Relationship Id="rId15" Type="http://schemas.openxmlformats.org/officeDocument/2006/relationships/image" Target="../media/image41.png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image" Target="../media/image36.png"/><Relationship Id="rId1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2.png"/><Relationship Id="rId7" Type="http://schemas.openxmlformats.org/officeDocument/2006/relationships/image" Target="../media/image4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1.png"/><Relationship Id="rId9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5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4.png"/><Relationship Id="rId5" Type="http://schemas.openxmlformats.org/officeDocument/2006/relationships/image" Target="../media/image32.png"/><Relationship Id="rId10" Type="http://schemas.openxmlformats.org/officeDocument/2006/relationships/image" Target="../media/image43.png"/><Relationship Id="rId4" Type="http://schemas.openxmlformats.org/officeDocument/2006/relationships/image" Target="../media/image13.png"/><Relationship Id="rId9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1.png"/><Relationship Id="rId7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12.png"/><Relationship Id="rId9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3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2.png"/><Relationship Id="rId10" Type="http://schemas.openxmlformats.org/officeDocument/2006/relationships/image" Target="../media/image68.png"/><Relationship Id="rId4" Type="http://schemas.openxmlformats.org/officeDocument/2006/relationships/image" Target="../media/image12.png"/><Relationship Id="rId9" Type="http://schemas.openxmlformats.org/officeDocument/2006/relationships/image" Target="../media/image67.png"/><Relationship Id="rId14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0.png"/><Relationship Id="rId3" Type="http://schemas.openxmlformats.org/officeDocument/2006/relationships/image" Target="../media/image31.png"/><Relationship Id="rId7" Type="http://schemas.openxmlformats.org/officeDocument/2006/relationships/image" Target="../media/image75.png"/><Relationship Id="rId12" Type="http://schemas.openxmlformats.org/officeDocument/2006/relationships/image" Target="../media/image7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8.png"/><Relationship Id="rId5" Type="http://schemas.openxmlformats.org/officeDocument/2006/relationships/image" Target="../media/image73.png"/><Relationship Id="rId10" Type="http://schemas.openxmlformats.org/officeDocument/2006/relationships/image" Target="../media/image61.png"/><Relationship Id="rId4" Type="http://schemas.openxmlformats.org/officeDocument/2006/relationships/image" Target="../media/image12.png"/><Relationship Id="rId9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14603" y="1218462"/>
            <a:ext cx="4177286" cy="6171429"/>
            <a:chOff x="1514603" y="1218462"/>
            <a:chExt cx="4177286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">
              <a:off x="1514603" y="1218462"/>
              <a:ext cx="4177286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448178" y="1420759"/>
            <a:ext cx="4177286" cy="6171429"/>
            <a:chOff x="12448178" y="1420759"/>
            <a:chExt cx="4177286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920000">
              <a:off x="12448178" y="1420759"/>
              <a:ext cx="4177286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49286" y="3087001"/>
            <a:ext cx="8787141" cy="4168854"/>
            <a:chOff x="4749286" y="3087001"/>
            <a:chExt cx="8787141" cy="41688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5716" y="1002574"/>
              <a:ext cx="17574283" cy="833770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49286" y="3087001"/>
              <a:ext cx="8787141" cy="41688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15492" y="3395491"/>
            <a:ext cx="2561170" cy="4205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916667" y="3750034"/>
            <a:ext cx="2107582" cy="89508"/>
            <a:chOff x="10916667" y="3750034"/>
            <a:chExt cx="2107582" cy="895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16667" y="3750034"/>
              <a:ext cx="2107582" cy="895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83607" y="3258800"/>
            <a:ext cx="8518501" cy="3825256"/>
            <a:chOff x="4883607" y="3258800"/>
            <a:chExt cx="8518501" cy="382525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83607" y="3258800"/>
              <a:ext cx="8518501" cy="382525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65393" y="3409454"/>
            <a:ext cx="4890257" cy="34216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060" y="666060"/>
            <a:ext cx="16953594" cy="8953594"/>
            <a:chOff x="666060" y="666060"/>
            <a:chExt cx="16953594" cy="895359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66060" y="666060"/>
              <a:ext cx="16953594" cy="8953594"/>
              <a:chOff x="666060" y="666060"/>
              <a:chExt cx="16953594" cy="895359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810737" y="-3810737"/>
                <a:ext cx="33907188" cy="17907188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6060" y="666060"/>
                <a:ext cx="16953594" cy="895359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1756" y="898999"/>
              <a:ext cx="16422202" cy="8487716"/>
              <a:chOff x="931756" y="898999"/>
              <a:chExt cx="16422202" cy="848771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1756" y="898999"/>
                <a:ext cx="16422202" cy="8487716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49581" y="1312936"/>
            <a:ext cx="10388861" cy="184001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48839" y="1375325"/>
            <a:ext cx="3767812" cy="41350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72478" y="7929030"/>
            <a:ext cx="5903795" cy="6975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143823" y="2965547"/>
            <a:ext cx="13923733" cy="4567786"/>
            <a:chOff x="2143823" y="2965547"/>
            <a:chExt cx="13923733" cy="456778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143823" y="2978542"/>
              <a:ext cx="1605150" cy="2371412"/>
              <a:chOff x="2143823" y="2978542"/>
              <a:chExt cx="1605150" cy="237141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6019" y="1897606"/>
                <a:ext cx="3210299" cy="474282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143823" y="2978542"/>
                <a:ext cx="1605150" cy="237141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646508" y="5142857"/>
              <a:ext cx="1615137" cy="2386167"/>
              <a:chOff x="13646508" y="5142857"/>
              <a:chExt cx="1615137" cy="238616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944362" y="4055196"/>
                <a:ext cx="3230273" cy="477233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646508" y="5142857"/>
                <a:ext cx="1615137" cy="238616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447760" y="5142857"/>
              <a:ext cx="1607805" cy="2375336"/>
              <a:chOff x="8447760" y="5142857"/>
              <a:chExt cx="1607805" cy="237533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748801" y="4060133"/>
                <a:ext cx="3215611" cy="4750672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447760" y="5142857"/>
                <a:ext cx="1607805" cy="237533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739654" y="3071702"/>
              <a:ext cx="1593794" cy="2354635"/>
              <a:chOff x="9739654" y="3071702"/>
              <a:chExt cx="1593794" cy="235463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046786" y="1998414"/>
                <a:ext cx="3187587" cy="4709270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739654" y="3071702"/>
                <a:ext cx="1593794" cy="235463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4753727" y="2965547"/>
              <a:ext cx="1737501" cy="2566945"/>
              <a:chOff x="4753727" y="2965547"/>
              <a:chExt cx="1737501" cy="256694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998385" y="1795484"/>
                <a:ext cx="3475002" cy="5133890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4753727" y="2965547"/>
                <a:ext cx="1737501" cy="256694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233033" y="3177857"/>
              <a:ext cx="1640046" cy="2422968"/>
              <a:chOff x="7233033" y="3177857"/>
              <a:chExt cx="1640046" cy="242296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6520058" y="2073421"/>
                <a:ext cx="3280093" cy="4845936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7233033" y="3177857"/>
                <a:ext cx="1640046" cy="242296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3488810" y="5106992"/>
              <a:ext cx="1591742" cy="2351604"/>
              <a:chOff x="3488810" y="5106992"/>
              <a:chExt cx="1591742" cy="23516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796834" y="4035086"/>
                <a:ext cx="3183483" cy="4703207"/>
              </a:xfrm>
              <a:prstGeom prst="rect">
                <a:avLst/>
              </a:prstGeom>
            </p:spPr>
          </p:pic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3488810" y="5106992"/>
                <a:ext cx="1591742" cy="23516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2212324" y="3071702"/>
              <a:ext cx="1615137" cy="2386167"/>
              <a:chOff x="12212324" y="3071702"/>
              <a:chExt cx="1615137" cy="2386167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1510177" y="1984041"/>
                <a:ext cx="3230273" cy="4772334"/>
              </a:xfrm>
              <a:prstGeom prst="rect">
                <a:avLst/>
              </a:prstGeom>
            </p:spPr>
          </p:pic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2212324" y="3071702"/>
                <a:ext cx="1615137" cy="238616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0940259" y="5142857"/>
              <a:ext cx="1615137" cy="2386167"/>
              <a:chOff x="10940259" y="5142857"/>
              <a:chExt cx="1615137" cy="2386167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238113" y="4055196"/>
                <a:ext cx="3230273" cy="4772334"/>
              </a:xfrm>
              <a:prstGeom prst="rect">
                <a:avLst/>
              </a:prstGeom>
            </p:spPr>
          </p:pic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940259" y="5142857"/>
                <a:ext cx="1615137" cy="238616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5929097" y="5061836"/>
              <a:ext cx="1615137" cy="2386167"/>
              <a:chOff x="5929097" y="5061836"/>
              <a:chExt cx="1615137" cy="2386167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5226951" y="3974175"/>
                <a:ext cx="3230273" cy="4772334"/>
              </a:xfrm>
              <a:prstGeom prst="rect">
                <a:avLst/>
              </a:prstGeom>
            </p:spPr>
          </p:pic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5929097" y="5061836"/>
                <a:ext cx="1615137" cy="2386167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4458032" y="3158013"/>
              <a:ext cx="1607226" cy="2374479"/>
              <a:chOff x="14458032" y="3158013"/>
              <a:chExt cx="1607226" cy="2374479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3759325" y="2075680"/>
                <a:ext cx="3214451" cy="4748958"/>
              </a:xfrm>
              <a:prstGeom prst="rect">
                <a:avLst/>
              </a:prstGeom>
            </p:spPr>
          </p:pic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4458032" y="3158013"/>
                <a:ext cx="1607226" cy="237447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060" y="666060"/>
            <a:ext cx="16953594" cy="8953594"/>
            <a:chOff x="666060" y="666060"/>
            <a:chExt cx="16953594" cy="895359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66060" y="666060"/>
              <a:ext cx="16953594" cy="8953594"/>
              <a:chOff x="666060" y="666060"/>
              <a:chExt cx="16953594" cy="895359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810737" y="-3810737"/>
                <a:ext cx="33907188" cy="17907188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6060" y="666060"/>
                <a:ext cx="16953594" cy="895359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1756" y="898999"/>
              <a:ext cx="16422202" cy="8487716"/>
              <a:chOff x="931756" y="898999"/>
              <a:chExt cx="16422202" cy="848771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1756" y="898999"/>
                <a:ext cx="16422202" cy="8487716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49581" y="1312936"/>
            <a:ext cx="10388861" cy="184001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48839" y="1371610"/>
            <a:ext cx="3653529" cy="4160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635412" y="3478597"/>
            <a:ext cx="2081129" cy="3871868"/>
            <a:chOff x="13635412" y="3478597"/>
            <a:chExt cx="2081129" cy="387186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51447" y="1599262"/>
              <a:ext cx="4162258" cy="7743735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35412" y="3478597"/>
              <a:ext cx="2081129" cy="38718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02202" y="3478597"/>
            <a:ext cx="2092008" cy="3869609"/>
            <a:chOff x="5302202" y="3478597"/>
            <a:chExt cx="2092008" cy="386960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13093" y="1600687"/>
              <a:ext cx="4184015" cy="7739219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02202" y="3478597"/>
              <a:ext cx="2092008" cy="38696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37483" y="3478597"/>
            <a:ext cx="2087072" cy="3873915"/>
            <a:chOff x="8037483" y="3478597"/>
            <a:chExt cx="2087072" cy="387391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50708" y="1598400"/>
              <a:ext cx="4174144" cy="7747830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37483" y="3478597"/>
              <a:ext cx="2087072" cy="38739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754827" y="3479918"/>
            <a:ext cx="2088162" cy="3866967"/>
            <a:chOff x="10754827" y="3479918"/>
            <a:chExt cx="2088162" cy="386696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67536" y="1603225"/>
              <a:ext cx="4176324" cy="773393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754827" y="3479918"/>
              <a:ext cx="2088162" cy="38669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494951" y="3478597"/>
            <a:ext cx="2080871" cy="3866891"/>
            <a:chOff x="2494951" y="3478597"/>
            <a:chExt cx="2080871" cy="386689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11108" y="1601743"/>
              <a:ext cx="4161741" cy="7733781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94951" y="3478597"/>
              <a:ext cx="2080871" cy="386689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162273" y="7584709"/>
            <a:ext cx="1676205" cy="53043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975098" y="7557066"/>
            <a:ext cx="2064123" cy="53898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707908" y="7547852"/>
            <a:ext cx="1749530" cy="53102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425836" y="7557066"/>
            <a:ext cx="1768695" cy="53338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302884" y="7584709"/>
            <a:ext cx="1784027" cy="53043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060" y="643843"/>
            <a:ext cx="16953594" cy="8953594"/>
            <a:chOff x="666060" y="643843"/>
            <a:chExt cx="16953594" cy="895359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66060" y="643843"/>
              <a:ext cx="16953594" cy="8953594"/>
              <a:chOff x="666060" y="643843"/>
              <a:chExt cx="16953594" cy="895359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66060" y="643843"/>
                <a:ext cx="16953594" cy="895359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1756" y="876782"/>
              <a:ext cx="16422202" cy="8487716"/>
              <a:chOff x="931756" y="876782"/>
              <a:chExt cx="16422202" cy="848771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31756" y="876782"/>
                <a:ext cx="16422202" cy="8487716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2849399" y="4044301"/>
            <a:ext cx="2523234" cy="2573503"/>
            <a:chOff x="2849399" y="4044301"/>
            <a:chExt cx="2523234" cy="257350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49399" y="4044301"/>
              <a:ext cx="2523234" cy="25735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754212" y="4044301"/>
            <a:ext cx="2507642" cy="2557601"/>
            <a:chOff x="12754212" y="4044301"/>
            <a:chExt cx="2507642" cy="255760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54212" y="4044301"/>
              <a:ext cx="2507642" cy="255760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35833" y="7341983"/>
            <a:ext cx="1917271" cy="60221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52025" y="6877594"/>
            <a:ext cx="2409975" cy="3797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32814" y="7352895"/>
            <a:ext cx="2008921" cy="60342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372633" y="5109729"/>
            <a:ext cx="447662" cy="447662"/>
            <a:chOff x="5372633" y="5109729"/>
            <a:chExt cx="447662" cy="4476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72633" y="5109729"/>
              <a:ext cx="447662" cy="4476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360664" y="5120640"/>
            <a:ext cx="447662" cy="447662"/>
            <a:chOff x="12360664" y="5120640"/>
            <a:chExt cx="447662" cy="44766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2360664" y="5120640"/>
              <a:ext cx="447662" cy="44766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49035" y="6888506"/>
            <a:ext cx="2072733" cy="36265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39529" y="1719636"/>
            <a:ext cx="12120338" cy="184001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786010" y="1705877"/>
            <a:ext cx="3956721" cy="4299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928394" y="3501700"/>
            <a:ext cx="4447974" cy="4447974"/>
            <a:chOff x="6928394" y="3501700"/>
            <a:chExt cx="4447974" cy="444797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25375" y="1398682"/>
              <a:ext cx="8895949" cy="8895949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28394" y="3501700"/>
              <a:ext cx="4447974" cy="444797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836783" y="4131255"/>
            <a:ext cx="1918664" cy="234264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719927" y="4582617"/>
            <a:ext cx="2088613" cy="142510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293826" y="8268573"/>
            <a:ext cx="7529520" cy="55709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8925" y="666060"/>
            <a:ext cx="16953594" cy="8953594"/>
            <a:chOff x="728925" y="666060"/>
            <a:chExt cx="16953594" cy="895359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28925" y="666060"/>
              <a:ext cx="16953594" cy="8953594"/>
              <a:chOff x="728925" y="666060"/>
              <a:chExt cx="16953594" cy="895359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28925" y="666060"/>
                <a:ext cx="16953594" cy="895359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94621" y="898999"/>
              <a:ext cx="16422202" cy="8487716"/>
              <a:chOff x="994621" y="898999"/>
              <a:chExt cx="16422202" cy="848771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94621" y="898999"/>
                <a:ext cx="16422202" cy="8487716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2140404" y="4055212"/>
            <a:ext cx="2523234" cy="2573503"/>
            <a:chOff x="2140404" y="4055212"/>
            <a:chExt cx="2523234" cy="257350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40404" y="4055212"/>
              <a:ext cx="2523234" cy="25735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540607" y="4044301"/>
            <a:ext cx="2507642" cy="2557601"/>
            <a:chOff x="13540607" y="4044301"/>
            <a:chExt cx="2507642" cy="255760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40607" y="4044301"/>
              <a:ext cx="2507642" cy="25576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052336" y="4055212"/>
            <a:ext cx="2439108" cy="2537698"/>
            <a:chOff x="5052336" y="4055212"/>
            <a:chExt cx="2439108" cy="253769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52336" y="4055212"/>
              <a:ext cx="2439108" cy="253769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80143" y="4064022"/>
            <a:ext cx="2439108" cy="2537698"/>
            <a:chOff x="7880143" y="4064022"/>
            <a:chExt cx="2439108" cy="25376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80143" y="4064022"/>
              <a:ext cx="2439108" cy="253769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707950" y="4064204"/>
            <a:ext cx="2439108" cy="2537698"/>
            <a:chOff x="10707950" y="4064204"/>
            <a:chExt cx="2439108" cy="253769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07950" y="4064204"/>
              <a:ext cx="2439108" cy="253769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76818" y="7157941"/>
            <a:ext cx="2930111" cy="55709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491445" y="5120640"/>
            <a:ext cx="447662" cy="447662"/>
            <a:chOff x="7491445" y="5120640"/>
            <a:chExt cx="447662" cy="44766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91445" y="5120640"/>
              <a:ext cx="447662" cy="44766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663637" y="5120640"/>
            <a:ext cx="447662" cy="447662"/>
            <a:chOff x="4663637" y="5120640"/>
            <a:chExt cx="447662" cy="44766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63637" y="5120640"/>
              <a:ext cx="447662" cy="44766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147059" y="5120640"/>
            <a:ext cx="447662" cy="447662"/>
            <a:chOff x="13147059" y="5120640"/>
            <a:chExt cx="447662" cy="44766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47059" y="5120640"/>
              <a:ext cx="447662" cy="44766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319252" y="5120640"/>
            <a:ext cx="447662" cy="447662"/>
            <a:chOff x="10319252" y="5120640"/>
            <a:chExt cx="447662" cy="44766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19252" y="5120640"/>
              <a:ext cx="447662" cy="447662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80886" y="7120310"/>
            <a:ext cx="2223772" cy="55709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21201" y="7167233"/>
            <a:ext cx="2488145" cy="55709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68624" y="7148650"/>
            <a:ext cx="2159630" cy="55709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006620" y="7157944"/>
            <a:ext cx="1991815" cy="55709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039529" y="1719636"/>
            <a:ext cx="12120338" cy="1840012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786010" y="1715401"/>
            <a:ext cx="4326426" cy="42041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609275" y="4475459"/>
            <a:ext cx="1670666" cy="1733010"/>
            <a:chOff x="2609275" y="4475459"/>
            <a:chExt cx="1670666" cy="173301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09275" y="4475459"/>
              <a:ext cx="1670666" cy="1733010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040908" y="5012009"/>
            <a:ext cx="2421378" cy="67675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920061" y="4850243"/>
            <a:ext cx="2225888" cy="105841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052744" y="4475459"/>
            <a:ext cx="1768964" cy="1733010"/>
            <a:chOff x="11052744" y="4475459"/>
            <a:chExt cx="1768964" cy="173301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052744" y="4475459"/>
              <a:ext cx="1768964" cy="173301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155925" y="4829741"/>
            <a:ext cx="1695540" cy="212054"/>
            <a:chOff x="11155925" y="4829741"/>
            <a:chExt cx="1695540" cy="21205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155925" y="4829741"/>
              <a:ext cx="1695540" cy="21205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030440" y="4213265"/>
            <a:ext cx="1527975" cy="2257397"/>
            <a:chOff x="14030440" y="4213265"/>
            <a:chExt cx="1527975" cy="2257397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030440" y="4213265"/>
              <a:ext cx="1527975" cy="22573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01935" y="1508979"/>
            <a:ext cx="4919362" cy="7267755"/>
            <a:chOff x="6801935" y="1508979"/>
            <a:chExt cx="4919362" cy="72677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3300000">
              <a:off x="6801935" y="1508979"/>
              <a:ext cx="4919362" cy="726775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73496" y="1320743"/>
            <a:ext cx="1976240" cy="764422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060" y="666060"/>
            <a:ext cx="16953594" cy="8953594"/>
            <a:chOff x="666060" y="666060"/>
            <a:chExt cx="16953594" cy="895359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66060" y="666060"/>
              <a:ext cx="16953594" cy="8953594"/>
              <a:chOff x="666060" y="666060"/>
              <a:chExt cx="16953594" cy="895359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810737" y="-3810737"/>
                <a:ext cx="33907188" cy="17907188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6060" y="666060"/>
                <a:ext cx="16953594" cy="895359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1756" y="898999"/>
              <a:ext cx="16422202" cy="8487716"/>
              <a:chOff x="931756" y="898999"/>
              <a:chExt cx="16422202" cy="848771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1756" y="898999"/>
                <a:ext cx="16422202" cy="8487716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4127180" y="3733333"/>
            <a:ext cx="4281468" cy="4761905"/>
            <a:chOff x="4127180" y="3733333"/>
            <a:chExt cx="4281468" cy="47619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7180" y="3733333"/>
              <a:ext cx="4281468" cy="476190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07383" y="3960982"/>
            <a:ext cx="2877813" cy="49879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838978" y="3733333"/>
            <a:ext cx="4281468" cy="4761905"/>
            <a:chOff x="9838978" y="3733333"/>
            <a:chExt cx="4281468" cy="47619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38978" y="3733333"/>
              <a:ext cx="4281468" cy="476190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19169" y="3960982"/>
            <a:ext cx="2744578" cy="49879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79904" y="1729160"/>
            <a:ext cx="6925907" cy="184001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86010" y="1705877"/>
            <a:ext cx="4432709" cy="42994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210771" y="7382039"/>
            <a:ext cx="4114286" cy="695238"/>
            <a:chOff x="4210771" y="7382039"/>
            <a:chExt cx="4114286" cy="69523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651419" y="7382039"/>
              <a:ext cx="1177153" cy="693849"/>
              <a:chOff x="5651419" y="7382039"/>
              <a:chExt cx="1177153" cy="69384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651419" y="7382039"/>
                <a:ext cx="1177153" cy="693849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65058" y="7440603"/>
              <a:ext cx="2653852" cy="54886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457860" y="5596203"/>
            <a:ext cx="1343906" cy="111418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81859" y="5596203"/>
            <a:ext cx="1350001" cy="111418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044083" y="5899978"/>
            <a:ext cx="447662" cy="447662"/>
            <a:chOff x="6044083" y="5899978"/>
            <a:chExt cx="447662" cy="44766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44083" y="5899978"/>
              <a:ext cx="447662" cy="44766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718260" y="5008915"/>
            <a:ext cx="1698774" cy="55709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649691" y="6548735"/>
            <a:ext cx="2423327" cy="139272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755881" y="5909502"/>
            <a:ext cx="447662" cy="447662"/>
            <a:chOff x="11755881" y="5909502"/>
            <a:chExt cx="447662" cy="44766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11755881" y="5909502"/>
              <a:ext cx="447662" cy="4476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221" y="386697"/>
            <a:ext cx="17867273" cy="9436130"/>
            <a:chOff x="209221" y="386697"/>
            <a:chExt cx="17867273" cy="943613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09221" y="386697"/>
              <a:ext cx="17867273" cy="9436130"/>
              <a:chOff x="209221" y="386697"/>
              <a:chExt cx="17867273" cy="94361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09221" y="386697"/>
                <a:ext cx="17867273" cy="94361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89236" y="632190"/>
              <a:ext cx="17307243" cy="8945144"/>
              <a:chOff x="489236" y="632190"/>
              <a:chExt cx="17307243" cy="894514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89236" y="632190"/>
                <a:ext cx="17307243" cy="8945144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79900" y="1405350"/>
            <a:ext cx="6925907" cy="184001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86007" y="1393972"/>
            <a:ext cx="4265399" cy="4180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29788" y="3242502"/>
            <a:ext cx="8089084" cy="5737056"/>
            <a:chOff x="6829788" y="3242502"/>
            <a:chExt cx="8089084" cy="57370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29788" y="3242502"/>
              <a:ext cx="8089084" cy="5737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15487" y="6140011"/>
            <a:ext cx="2006568" cy="1986221"/>
            <a:chOff x="4115487" y="6140011"/>
            <a:chExt cx="2006568" cy="19862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8220000">
              <a:off x="4115487" y="6140011"/>
              <a:ext cx="2006568" cy="19862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9164" y="6139601"/>
            <a:ext cx="2210933" cy="1987041"/>
            <a:chOff x="1249164" y="6139601"/>
            <a:chExt cx="2210933" cy="198704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9164" y="6139601"/>
              <a:ext cx="2210933" cy="19870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766433" y="1428257"/>
            <a:ext cx="3898140" cy="3898140"/>
            <a:chOff x="4766433" y="1428257"/>
            <a:chExt cx="3898140" cy="389814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66433" y="1428257"/>
              <a:ext cx="3898140" cy="389814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001217" y="6385242"/>
            <a:ext cx="2748460" cy="1495760"/>
            <a:chOff x="7001217" y="6385242"/>
            <a:chExt cx="2748460" cy="149576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01217" y="6385242"/>
              <a:ext cx="2748460" cy="149576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198283" y="3893525"/>
            <a:ext cx="1505235" cy="1505235"/>
            <a:chOff x="11198283" y="3893525"/>
            <a:chExt cx="1505235" cy="150523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98283" y="3893525"/>
              <a:ext cx="1505235" cy="150523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598756" y="3828048"/>
            <a:ext cx="1636187" cy="1636187"/>
            <a:chOff x="12598756" y="3828048"/>
            <a:chExt cx="1636187" cy="163618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598756" y="3828048"/>
              <a:ext cx="1636187" cy="163618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760424" y="6946605"/>
            <a:ext cx="2249341" cy="1559074"/>
            <a:chOff x="11760424" y="6946605"/>
            <a:chExt cx="2249341" cy="155907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60424" y="6946605"/>
              <a:ext cx="2249341" cy="155907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519258" y="4957175"/>
            <a:ext cx="1450256" cy="1435550"/>
            <a:chOff x="9519258" y="4957175"/>
            <a:chExt cx="1450256" cy="143555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080000">
              <a:off x="9519258" y="4957175"/>
              <a:ext cx="1450256" cy="143555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291100" y="5551629"/>
            <a:ext cx="1187990" cy="1175943"/>
            <a:chOff x="12291100" y="5551629"/>
            <a:chExt cx="1187990" cy="117594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2640000">
              <a:off x="12291100" y="5551629"/>
              <a:ext cx="1187990" cy="117594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053634" y="5789217"/>
            <a:ext cx="662673" cy="662673"/>
            <a:chOff x="8053634" y="5789217"/>
            <a:chExt cx="662673" cy="66267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53634" y="5789217"/>
              <a:ext cx="662673" cy="66267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465423" y="3562188"/>
            <a:ext cx="662673" cy="662673"/>
            <a:chOff x="12465423" y="3562188"/>
            <a:chExt cx="662673" cy="66267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465423" y="3562188"/>
              <a:ext cx="662673" cy="66267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040845" y="7133122"/>
            <a:ext cx="662673" cy="662673"/>
            <a:chOff x="12040845" y="7133122"/>
            <a:chExt cx="662673" cy="66267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040845" y="7133122"/>
              <a:ext cx="662673" cy="6626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9697" y="424792"/>
            <a:ext cx="17867273" cy="9436130"/>
            <a:chOff x="199697" y="424792"/>
            <a:chExt cx="17867273" cy="943613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99697" y="424792"/>
              <a:ext cx="17867273" cy="9436130"/>
              <a:chOff x="199697" y="424792"/>
              <a:chExt cx="17867273" cy="94361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99697" y="424792"/>
                <a:ext cx="17867273" cy="94361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79712" y="670285"/>
              <a:ext cx="17307243" cy="8945144"/>
              <a:chOff x="479712" y="670285"/>
              <a:chExt cx="17307243" cy="894514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9712" y="670285"/>
                <a:ext cx="17307243" cy="894514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746078" y="4131403"/>
            <a:ext cx="2523234" cy="2573503"/>
            <a:chOff x="746078" y="4131403"/>
            <a:chExt cx="2523234" cy="257350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6078" y="4131403"/>
              <a:ext cx="2523234" cy="25735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031995" y="4120491"/>
            <a:ext cx="2507642" cy="2557601"/>
            <a:chOff x="15031995" y="4120491"/>
            <a:chExt cx="2507642" cy="255760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31995" y="4120491"/>
              <a:ext cx="2507642" cy="25576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658010" y="4131403"/>
            <a:ext cx="2439108" cy="2537698"/>
            <a:chOff x="3658010" y="4131403"/>
            <a:chExt cx="2439108" cy="253769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58010" y="4131403"/>
              <a:ext cx="2439108" cy="253769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85817" y="4140213"/>
            <a:ext cx="2439108" cy="2537698"/>
            <a:chOff x="6485817" y="4140213"/>
            <a:chExt cx="2439108" cy="25376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85817" y="4140213"/>
              <a:ext cx="2439108" cy="253769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313624" y="4140394"/>
            <a:ext cx="2439108" cy="2537698"/>
            <a:chOff x="9313624" y="4140394"/>
            <a:chExt cx="2439108" cy="253769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13624" y="4140394"/>
              <a:ext cx="2439108" cy="253769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2514" y="7429085"/>
            <a:ext cx="1834079" cy="31084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8699" y="6964696"/>
            <a:ext cx="1630249" cy="37139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80609" y="7429085"/>
            <a:ext cx="1749035" cy="30601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28714" y="7429085"/>
            <a:ext cx="1485204" cy="30481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76818" y="7429085"/>
            <a:ext cx="1756795" cy="30291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210637" y="7429085"/>
            <a:ext cx="1485204" cy="30481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026858" y="6964696"/>
            <a:ext cx="1630249" cy="37139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293001" y="6964696"/>
            <a:ext cx="1623138" cy="37139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44906" y="6964696"/>
            <a:ext cx="1615215" cy="37139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596801" y="6964696"/>
            <a:ext cx="1630249" cy="37139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679904" y="1729160"/>
            <a:ext cx="6925907" cy="184001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786010" y="1705877"/>
            <a:ext cx="3887580" cy="42994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210870" y="4131403"/>
            <a:ext cx="2439108" cy="2537698"/>
            <a:chOff x="12210870" y="4131403"/>
            <a:chExt cx="2439108" cy="253769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10870" y="4131403"/>
              <a:ext cx="2439108" cy="2537698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374066" y="7420095"/>
            <a:ext cx="1902362" cy="30394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190286" y="6955706"/>
            <a:ext cx="1609526" cy="37139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48824" y="4368808"/>
            <a:ext cx="2098693" cy="2098693"/>
            <a:chOff x="948824" y="4368808"/>
            <a:chExt cx="2098693" cy="209869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48824" y="4368808"/>
              <a:ext cx="2098693" cy="20986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829865" y="4369945"/>
            <a:ext cx="2095398" cy="2096418"/>
            <a:chOff x="3829865" y="4369945"/>
            <a:chExt cx="2095398" cy="209641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829865" y="4369945"/>
              <a:ext cx="2095398" cy="20964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658420" y="4370097"/>
            <a:ext cx="2093903" cy="2096114"/>
            <a:chOff x="6658420" y="4370097"/>
            <a:chExt cx="2093903" cy="209611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658420" y="4370097"/>
              <a:ext cx="2093903" cy="20961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494663" y="4367184"/>
            <a:ext cx="2077031" cy="2101940"/>
            <a:chOff x="9494663" y="4367184"/>
            <a:chExt cx="2077031" cy="2101940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494663" y="4367184"/>
              <a:ext cx="2077031" cy="210194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399899" y="4393908"/>
            <a:ext cx="2043221" cy="2073592"/>
            <a:chOff x="12399899" y="4393908"/>
            <a:chExt cx="2043221" cy="207359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399899" y="4393908"/>
              <a:ext cx="2043221" cy="207359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240146" y="4372484"/>
            <a:ext cx="2091339" cy="2091339"/>
            <a:chOff x="15240146" y="4372484"/>
            <a:chExt cx="2091339" cy="2091339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240146" y="4372484"/>
              <a:ext cx="2091339" cy="20913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5000" y="-508173"/>
            <a:ext cx="1976240" cy="113033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81932E3-8149-8F4B-B2B9-2E7B46B7E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986204"/>
            <a:ext cx="4272874" cy="63145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9678AA7-E42C-8449-BFE1-E74CC4976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600" y="2500393"/>
            <a:ext cx="3577003" cy="528621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060" y="643843"/>
            <a:ext cx="16953594" cy="8953594"/>
            <a:chOff x="666060" y="643843"/>
            <a:chExt cx="16953594" cy="895359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66060" y="643843"/>
              <a:ext cx="16953594" cy="8953594"/>
              <a:chOff x="666060" y="643843"/>
              <a:chExt cx="16953594" cy="895359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810737" y="-3832954"/>
                <a:ext cx="33907188" cy="17907188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6060" y="643843"/>
                <a:ext cx="16953594" cy="895359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1756" y="876782"/>
              <a:ext cx="16422202" cy="8487716"/>
              <a:chOff x="931756" y="876782"/>
              <a:chExt cx="16422202" cy="848771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6725340" y="-2813071"/>
                <a:ext cx="32844404" cy="16975432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1756" y="876782"/>
                <a:ext cx="16422202" cy="8487716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3077622" y="3856106"/>
            <a:ext cx="2523234" cy="2573503"/>
            <a:chOff x="3077622" y="3856106"/>
            <a:chExt cx="2523234" cy="257350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77622" y="3856106"/>
              <a:ext cx="2523234" cy="25735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80243" y="3864057"/>
            <a:ext cx="2507642" cy="2557601"/>
            <a:chOff x="12580243" y="3864057"/>
            <a:chExt cx="2507642" cy="255760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80243" y="3864057"/>
              <a:ext cx="2507642" cy="255760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31909" y="6792067"/>
            <a:ext cx="2556105" cy="55709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600856" y="4921534"/>
            <a:ext cx="447662" cy="447662"/>
            <a:chOff x="5600856" y="4921534"/>
            <a:chExt cx="447662" cy="4476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00856" y="4921534"/>
              <a:ext cx="447662" cy="4476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186695" y="4940396"/>
            <a:ext cx="447662" cy="447662"/>
            <a:chOff x="12186695" y="4940396"/>
            <a:chExt cx="447662" cy="44766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2186695" y="4940396"/>
              <a:ext cx="447662" cy="44766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59831" y="6810650"/>
            <a:ext cx="2302150" cy="55709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19293" y="4638194"/>
            <a:ext cx="2185029" cy="105841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527824" y="2876742"/>
            <a:ext cx="3408429" cy="3408429"/>
            <a:chOff x="7527824" y="2876742"/>
            <a:chExt cx="3408429" cy="34084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81503" y="1347886"/>
              <a:ext cx="6816857" cy="6816857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27824" y="2876742"/>
              <a:ext cx="3408429" cy="340842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514118" y="4632726"/>
            <a:ext cx="2174667" cy="105841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653600" y="7520346"/>
            <a:ext cx="4118828" cy="99898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346983" y="6466945"/>
            <a:ext cx="1820488" cy="12737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92" y="3642002"/>
            <a:ext cx="4177286" cy="6171429"/>
            <a:chOff x="9292" y="3642002"/>
            <a:chExt cx="4177286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520000">
              <a:off x="9292" y="3642002"/>
              <a:ext cx="4177286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042861" y="236918"/>
            <a:ext cx="4177286" cy="6171429"/>
            <a:chOff x="14042861" y="236918"/>
            <a:chExt cx="4177286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3120000">
              <a:off x="14042861" y="236918"/>
              <a:ext cx="4177286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97179" y="952381"/>
            <a:ext cx="12491356" cy="8380952"/>
            <a:chOff x="2897179" y="952381"/>
            <a:chExt cx="12491356" cy="838095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348499" y="-3238095"/>
              <a:ext cx="24982712" cy="1676190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97179" y="952381"/>
              <a:ext cx="12491356" cy="83809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88353" y="1180952"/>
            <a:ext cx="11909008" cy="7923810"/>
            <a:chOff x="3188353" y="1180952"/>
            <a:chExt cx="11909008" cy="79238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88353" y="1180952"/>
              <a:ext cx="11909008" cy="792381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54737" y="1111213"/>
            <a:ext cx="1976240" cy="398511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96782" y="5095239"/>
            <a:ext cx="5542871" cy="32829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060" y="609169"/>
            <a:ext cx="16953594" cy="8953594"/>
            <a:chOff x="666060" y="609169"/>
            <a:chExt cx="16953594" cy="895359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66060" y="609169"/>
              <a:ext cx="16953594" cy="8953594"/>
              <a:chOff x="666060" y="609169"/>
              <a:chExt cx="16953594" cy="895359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66060" y="609169"/>
                <a:ext cx="16953594" cy="895359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1756" y="842108"/>
              <a:ext cx="16422202" cy="8487716"/>
              <a:chOff x="931756" y="842108"/>
              <a:chExt cx="16422202" cy="848771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31756" y="842108"/>
                <a:ext cx="16422202" cy="8487716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3406330" y="3817117"/>
            <a:ext cx="2523234" cy="2573503"/>
            <a:chOff x="3406330" y="3817117"/>
            <a:chExt cx="2523234" cy="257350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06330" y="3817117"/>
              <a:ext cx="2523234" cy="25735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49128" y="3835913"/>
            <a:ext cx="2439108" cy="2537698"/>
            <a:chOff x="8049128" y="3835913"/>
            <a:chExt cx="2439108" cy="253769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49128" y="3835913"/>
              <a:ext cx="2439108" cy="25376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585134" y="3817117"/>
            <a:ext cx="2439108" cy="2537698"/>
            <a:chOff x="12585134" y="3817117"/>
            <a:chExt cx="2439108" cy="253769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85134" y="3817117"/>
              <a:ext cx="2439108" cy="253769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92763" y="7114799"/>
            <a:ext cx="2105344" cy="60342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82832" y="6555372"/>
            <a:ext cx="2871309" cy="55709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93497" y="7133847"/>
            <a:ext cx="2128055" cy="60342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28030" y="7105990"/>
            <a:ext cx="2356819" cy="6042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401686" y="4862135"/>
            <a:ext cx="447662" cy="447662"/>
            <a:chOff x="11401686" y="4862135"/>
            <a:chExt cx="447662" cy="44766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01686" y="4862135"/>
              <a:ext cx="447662" cy="4476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54918" y="4862135"/>
            <a:ext cx="447662" cy="447662"/>
            <a:chOff x="6654918" y="4862135"/>
            <a:chExt cx="447662" cy="44766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54918" y="4862135"/>
              <a:ext cx="447662" cy="4476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327918" y="4666251"/>
            <a:ext cx="680057" cy="875235"/>
            <a:chOff x="4327918" y="4666251"/>
            <a:chExt cx="680057" cy="87523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27918" y="4666251"/>
              <a:ext cx="680057" cy="87523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981256" y="4688857"/>
            <a:ext cx="618389" cy="831810"/>
            <a:chOff x="8981256" y="4688857"/>
            <a:chExt cx="618389" cy="83181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81256" y="4688857"/>
              <a:ext cx="618389" cy="83181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614822" y="6555372"/>
            <a:ext cx="1817400" cy="55709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016222" y="6555372"/>
            <a:ext cx="1657509" cy="55709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134341" y="1637675"/>
            <a:ext cx="10388861" cy="184001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933600" y="1698952"/>
            <a:ext cx="4424938" cy="41781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357883" y="4679154"/>
            <a:ext cx="960882" cy="899191"/>
            <a:chOff x="13357883" y="4679154"/>
            <a:chExt cx="960882" cy="89919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357883" y="4679154"/>
              <a:ext cx="960882" cy="8991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1298" y="666060"/>
            <a:ext cx="16953594" cy="8953594"/>
            <a:chOff x="761298" y="666060"/>
            <a:chExt cx="16953594" cy="895359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61298" y="666060"/>
              <a:ext cx="16953594" cy="8953594"/>
              <a:chOff x="761298" y="666060"/>
              <a:chExt cx="16953594" cy="895359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61298" y="666060"/>
                <a:ext cx="16953594" cy="895359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026994" y="898999"/>
              <a:ext cx="16422202" cy="8487716"/>
              <a:chOff x="1026994" y="898999"/>
              <a:chExt cx="16422202" cy="848771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26994" y="898999"/>
                <a:ext cx="16422202" cy="848771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34341" y="1637675"/>
            <a:ext cx="10388861" cy="184001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33601" y="1686829"/>
            <a:ext cx="4278999" cy="42994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46779" y="4338127"/>
            <a:ext cx="4774983" cy="4036353"/>
            <a:chOff x="9946779" y="4338127"/>
            <a:chExt cx="4774983" cy="40363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12972" y="2473635"/>
              <a:ext cx="9549966" cy="8072706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46779" y="4338127"/>
              <a:ext cx="4774983" cy="40363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48610" y="4338127"/>
            <a:ext cx="5206896" cy="3969797"/>
            <a:chOff x="3648610" y="4338127"/>
            <a:chExt cx="5206896" cy="396979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6312" y="2504379"/>
              <a:ext cx="10413791" cy="793959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48610" y="4338127"/>
              <a:ext cx="5206896" cy="39697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47096" y="4159300"/>
            <a:ext cx="1147215" cy="682942"/>
            <a:chOff x="5847096" y="4159300"/>
            <a:chExt cx="1147215" cy="68294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47096" y="4159300"/>
              <a:ext cx="1147215" cy="6829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17137" y="4249627"/>
            <a:ext cx="1295879" cy="771443"/>
            <a:chOff x="11317137" y="4249627"/>
            <a:chExt cx="1295879" cy="7714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17137" y="4249627"/>
              <a:ext cx="1295879" cy="7714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060" y="609169"/>
            <a:ext cx="16953594" cy="8953594"/>
            <a:chOff x="666060" y="609169"/>
            <a:chExt cx="16953594" cy="895359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66060" y="609169"/>
              <a:ext cx="16953594" cy="8953594"/>
              <a:chOff x="666060" y="609169"/>
              <a:chExt cx="16953594" cy="895359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66060" y="609169"/>
                <a:ext cx="16953594" cy="895359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1756" y="842108"/>
              <a:ext cx="16422202" cy="8487716"/>
              <a:chOff x="931756" y="842108"/>
              <a:chExt cx="16422202" cy="848771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31756" y="842108"/>
                <a:ext cx="16422202" cy="8487716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3406330" y="3817117"/>
            <a:ext cx="2523234" cy="2573503"/>
            <a:chOff x="3406330" y="3817117"/>
            <a:chExt cx="2523234" cy="257350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06330" y="3817117"/>
              <a:ext cx="2523234" cy="25735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49128" y="3835913"/>
            <a:ext cx="2439108" cy="2537698"/>
            <a:chOff x="8049128" y="3835913"/>
            <a:chExt cx="2439108" cy="253769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49128" y="3835913"/>
              <a:ext cx="2439108" cy="253769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82830" y="6586525"/>
            <a:ext cx="2673429" cy="55709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401686" y="4862135"/>
            <a:ext cx="447662" cy="447662"/>
            <a:chOff x="11401686" y="4862135"/>
            <a:chExt cx="447662" cy="4476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1401686" y="4862135"/>
              <a:ext cx="447662" cy="4476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654918" y="4862135"/>
            <a:ext cx="447662" cy="447662"/>
            <a:chOff x="6654918" y="4862135"/>
            <a:chExt cx="447662" cy="44766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54918" y="4862135"/>
              <a:ext cx="447662" cy="44766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88954" y="6405344"/>
            <a:ext cx="3600676" cy="99959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34341" y="1637675"/>
            <a:ext cx="10388861" cy="184001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788241" y="4636370"/>
            <a:ext cx="960882" cy="899191"/>
            <a:chOff x="8788241" y="4636370"/>
            <a:chExt cx="960882" cy="89919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88241" y="4636370"/>
              <a:ext cx="960882" cy="8991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297983" y="4668745"/>
            <a:ext cx="739928" cy="834441"/>
            <a:chOff x="4297983" y="4668745"/>
            <a:chExt cx="739928" cy="83444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97983" y="4668745"/>
              <a:ext cx="739928" cy="83444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331244" y="4719183"/>
            <a:ext cx="946887" cy="733566"/>
            <a:chOff x="13331244" y="4719183"/>
            <a:chExt cx="946887" cy="73356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331244" y="4719183"/>
              <a:ext cx="946887" cy="73356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543071" y="3799215"/>
            <a:ext cx="2523234" cy="2573503"/>
            <a:chOff x="12543071" y="3799215"/>
            <a:chExt cx="2523234" cy="257350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543071" y="3799215"/>
              <a:ext cx="2523234" cy="25735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060" y="666060"/>
            <a:ext cx="16953594" cy="8953594"/>
            <a:chOff x="666060" y="666060"/>
            <a:chExt cx="16953594" cy="895359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66060" y="666060"/>
              <a:ext cx="16953594" cy="8953594"/>
              <a:chOff x="666060" y="666060"/>
              <a:chExt cx="16953594" cy="895359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810737" y="-3810737"/>
                <a:ext cx="33907188" cy="17907188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6060" y="666060"/>
                <a:ext cx="16953594" cy="895359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1756" y="898999"/>
              <a:ext cx="16422202" cy="8487716"/>
              <a:chOff x="931756" y="898999"/>
              <a:chExt cx="16422202" cy="848771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1756" y="898999"/>
                <a:ext cx="16422202" cy="8487716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21881" y="5336680"/>
            <a:ext cx="5950555" cy="6045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555566" y="5866166"/>
            <a:ext cx="4886957" cy="49293"/>
            <a:chOff x="10555566" y="5866166"/>
            <a:chExt cx="4886957" cy="4929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0555566" y="5866166"/>
              <a:ext cx="4886957" cy="492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99701" y="3722071"/>
            <a:ext cx="4386776" cy="4386776"/>
            <a:chOff x="4099701" y="3722071"/>
            <a:chExt cx="4386776" cy="438677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92644" y="1815014"/>
              <a:ext cx="8773552" cy="8773552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99701" y="3722071"/>
              <a:ext cx="4386776" cy="438677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86747" y="1656722"/>
            <a:ext cx="10388861" cy="184001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86010" y="1709820"/>
            <a:ext cx="3587016" cy="42279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060" y="666060"/>
            <a:ext cx="16953594" cy="8953594"/>
            <a:chOff x="666060" y="666060"/>
            <a:chExt cx="16953594" cy="895359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66060" y="666060"/>
              <a:ext cx="16953594" cy="8953594"/>
              <a:chOff x="666060" y="666060"/>
              <a:chExt cx="16953594" cy="895359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810737" y="-3810737"/>
                <a:ext cx="33907188" cy="17907188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6060" y="666060"/>
                <a:ext cx="16953594" cy="895359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1756" y="898999"/>
              <a:ext cx="16422202" cy="8487716"/>
              <a:chOff x="931756" y="898999"/>
              <a:chExt cx="16422202" cy="848771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1756" y="898999"/>
                <a:ext cx="16422202" cy="8487716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3974352" y="2884350"/>
            <a:ext cx="4281468" cy="6123810"/>
            <a:chOff x="3974352" y="2884350"/>
            <a:chExt cx="4281468" cy="61238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74352" y="2884350"/>
              <a:ext cx="4281468" cy="612381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41754" y="8144517"/>
            <a:ext cx="2643665" cy="3609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02592" y="3245332"/>
            <a:ext cx="3266901" cy="49404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472276" y="2884350"/>
            <a:ext cx="4281468" cy="6123810"/>
            <a:chOff x="10472276" y="2884350"/>
            <a:chExt cx="4281468" cy="612381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2276" y="2884350"/>
              <a:ext cx="4281468" cy="612381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96382" y="7801494"/>
            <a:ext cx="2643665" cy="71028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71525" y="3273906"/>
            <a:ext cx="2249092" cy="49404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939013" y="3783101"/>
            <a:ext cx="2248221" cy="4158559"/>
            <a:chOff x="4939013" y="3783101"/>
            <a:chExt cx="2248221" cy="415855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00504" y="1789422"/>
              <a:ext cx="4496441" cy="8317117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39013" y="3783101"/>
              <a:ext cx="2248221" cy="41585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818190" y="4107929"/>
            <a:ext cx="3652087" cy="2419508"/>
            <a:chOff x="10818190" y="4107929"/>
            <a:chExt cx="3652087" cy="241950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57949" y="2963977"/>
              <a:ext cx="7304175" cy="4839016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818190" y="4107929"/>
              <a:ext cx="3652087" cy="241950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949581" y="1312936"/>
            <a:ext cx="10388861" cy="184001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748839" y="1366029"/>
            <a:ext cx="3768269" cy="42599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060" y="666060"/>
            <a:ext cx="16953594" cy="8953594"/>
            <a:chOff x="666060" y="666060"/>
            <a:chExt cx="16953594" cy="895359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66060" y="666060"/>
              <a:ext cx="16953594" cy="8953594"/>
              <a:chOff x="666060" y="666060"/>
              <a:chExt cx="16953594" cy="895359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810737" y="-3810737"/>
                <a:ext cx="33907188" cy="17907188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6060" y="666060"/>
                <a:ext cx="16953594" cy="895359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1756" y="898999"/>
              <a:ext cx="16422202" cy="8487716"/>
              <a:chOff x="931756" y="898999"/>
              <a:chExt cx="16422202" cy="848771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1756" y="898999"/>
                <a:ext cx="16422202" cy="8487716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75629" y="5792326"/>
            <a:ext cx="3034967" cy="7102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31820" y="4936183"/>
            <a:ext cx="2574448" cy="5580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274896" y="5596358"/>
            <a:ext cx="4000000" cy="63443"/>
            <a:chOff x="2274896" y="5596358"/>
            <a:chExt cx="4000000" cy="634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2274896" y="5596358"/>
              <a:ext cx="4000000" cy="6344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40858" y="5792325"/>
            <a:ext cx="3375511" cy="106003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44668" y="4936183"/>
            <a:ext cx="2579019" cy="5580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071333" y="5596358"/>
            <a:ext cx="4000000" cy="63443"/>
            <a:chOff x="12071333" y="5596358"/>
            <a:chExt cx="4000000" cy="634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2071333" y="5596358"/>
              <a:ext cx="4000000" cy="6344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86747" y="1656722"/>
            <a:ext cx="10388861" cy="184001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86007" y="1705877"/>
            <a:ext cx="3670900" cy="42559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782971" y="4445901"/>
            <a:ext cx="4719772" cy="2861235"/>
            <a:chOff x="6782971" y="4445901"/>
            <a:chExt cx="4719772" cy="286123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00900" y="3093099"/>
              <a:ext cx="9439545" cy="5722471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82971" y="4445901"/>
              <a:ext cx="4719772" cy="2861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Macintosh PowerPoint</Application>
  <PresentationFormat>사용자 지정</PresentationFormat>
  <Paragraphs>0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최영빈</cp:lastModifiedBy>
  <cp:revision>4</cp:revision>
  <dcterms:created xsi:type="dcterms:W3CDTF">2022-04-08T11:20:22Z</dcterms:created>
  <dcterms:modified xsi:type="dcterms:W3CDTF">2022-04-08T02:32:11Z</dcterms:modified>
</cp:coreProperties>
</file>